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3" autoAdjust="0"/>
    <p:restoredTop sz="83151"/>
  </p:normalViewPr>
  <p:slideViewPr>
    <p:cSldViewPr snapToGrid="0">
      <p:cViewPr varScale="1">
        <p:scale>
          <a:sx n="105" d="100"/>
          <a:sy n="10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704042"/>
            <a:ext cx="11431663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207EF-1A49-4BEC-B35C-772E1E2EFEC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34CF4-4951-4824-A36D-2B6BAEF472C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r>
              <a:rPr lang="en-US" dirty="0"/>
              <a:t>, </a:t>
            </a:r>
            <a:r>
              <a:rPr lang="en-US" dirty="0" err="1"/>
              <a:t>Kjemisk</a:t>
            </a:r>
            <a:r>
              <a:rPr lang="en-US" dirty="0"/>
              <a:t> </a:t>
            </a:r>
            <a:r>
              <a:rPr lang="en-US" dirty="0" err="1"/>
              <a:t>institutt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21/8/2024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1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B6A7D10E-53DC-432A-E723-4A34CD08917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b="357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2877-CB0E-3A8F-CDF7-FEBBEF2EA4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0FFCC01-7FC5-6968-7CBD-30D62F40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Erwin Schrödinger (1887-1961)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10BD325-CD5C-9FDB-714C-E1E71A0A45E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D2B988-FAE2-914E-73F6-C841E670E64D}"/>
              </a:ext>
            </a:extLst>
          </p:cNvPr>
          <p:cNvSpPr>
            <a:spLocks noGrp="1"/>
          </p:cNvSpPr>
          <p:nvPr>
            <p:ph sz="half" idx="29"/>
          </p:nvPr>
        </p:nvSpPr>
        <p:spPr/>
        <p:txBody>
          <a:bodyPr/>
          <a:lstStyle/>
          <a:p>
            <a:r>
              <a:rPr lang="en-US" dirty="0" err="1"/>
              <a:t>Østerriksk</a:t>
            </a:r>
            <a:r>
              <a:rPr lang="en-US" dirty="0"/>
              <a:t> </a:t>
            </a:r>
            <a:r>
              <a:rPr lang="en-US" dirty="0" err="1"/>
              <a:t>fysiker</a:t>
            </a:r>
            <a:endParaRPr lang="en-US" dirty="0"/>
          </a:p>
          <a:p>
            <a:pPr marL="457223" lvl="1" indent="0">
              <a:buNone/>
            </a:pPr>
            <a:r>
              <a:rPr lang="en-US" dirty="0"/>
              <a:t>”</a:t>
            </a:r>
            <a:r>
              <a:rPr lang="en-US" dirty="0" err="1"/>
              <a:t>Fysikkfaget</a:t>
            </a:r>
            <a:r>
              <a:rPr lang="en-US" dirty="0"/>
              <a:t> 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forferdelig</a:t>
            </a:r>
            <a:r>
              <a:rPr lang="en-US" dirty="0"/>
              <a:t> </a:t>
            </a:r>
            <a:r>
              <a:rPr lang="en-US" dirty="0" err="1"/>
              <a:t>floke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man </a:t>
            </a:r>
            <a:r>
              <a:rPr lang="en-US" dirty="0" err="1"/>
              <a:t>finne</a:t>
            </a:r>
            <a:r>
              <a:rPr lang="en-US" dirty="0"/>
              <a:t> </a:t>
            </a:r>
            <a:r>
              <a:rPr lang="en-US" dirty="0" err="1"/>
              <a:t>veien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?”</a:t>
            </a:r>
          </a:p>
          <a:p>
            <a:r>
              <a:rPr lang="en-US" dirty="0" err="1"/>
              <a:t>Nobelpris</a:t>
            </a:r>
            <a:r>
              <a:rPr lang="en-US" dirty="0"/>
              <a:t> 1933 for </a:t>
            </a:r>
            <a:r>
              <a:rPr lang="en-US" dirty="0" err="1"/>
              <a:t>oppdagelsen</a:t>
            </a:r>
            <a:r>
              <a:rPr lang="en-US" dirty="0"/>
              <a:t> av </a:t>
            </a:r>
            <a:r>
              <a:rPr lang="en-US" dirty="0" err="1"/>
              <a:t>Schrödingerlikningen</a:t>
            </a:r>
            <a:endParaRPr lang="en-US" dirty="0"/>
          </a:p>
          <a:p>
            <a:r>
              <a:rPr lang="en-US" dirty="0" err="1"/>
              <a:t>Trodde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sannsynlighetstolkningen</a:t>
            </a:r>
            <a:r>
              <a:rPr lang="en-US" dirty="0"/>
              <a:t> av </a:t>
            </a:r>
            <a:r>
              <a:rPr lang="en-US" dirty="0" err="1"/>
              <a:t>bølgefunksjonen</a:t>
            </a:r>
            <a:r>
              <a:rPr lang="en-US" dirty="0"/>
              <a:t>:</a:t>
            </a:r>
          </a:p>
          <a:p>
            <a:pPr marL="457223" lvl="1" indent="0">
              <a:buNone/>
            </a:pPr>
            <a:r>
              <a:rPr lang="en-US" dirty="0"/>
              <a:t>”</a:t>
            </a:r>
            <a:r>
              <a:rPr lang="en-US" dirty="0" err="1"/>
              <a:t>Jeg</a:t>
            </a:r>
            <a:r>
              <a:rPr lang="en-US" dirty="0"/>
              <a:t> liker det </a:t>
            </a:r>
            <a:r>
              <a:rPr lang="en-US" dirty="0" err="1"/>
              <a:t>ikke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angrer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at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hatt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dirty="0"/>
              <a:t> med det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gjøre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556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5123</TotalTime>
  <Words>69</Words>
  <Application>Microsoft Macintosh PowerPoint</Application>
  <PresentationFormat>Widescreen</PresentationFormat>
  <Paragraphs>12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Arial, sans-serif</vt:lpstr>
      <vt:lpstr>Calibri</vt:lpstr>
      <vt:lpstr>Office Theme</vt:lpstr>
      <vt:lpstr>KJM2601 – forelesning 2</vt:lpstr>
      <vt:lpstr>Erwin Schrödinger (1887-1961)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11</cp:revision>
  <dcterms:created xsi:type="dcterms:W3CDTF">2024-08-16T13:12:00Z</dcterms:created>
  <dcterms:modified xsi:type="dcterms:W3CDTF">2024-08-20T07:37:46Z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